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381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Showcasing Data Projects and Learning Milestones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05200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Welcome! This presentation highlights key data projects and learning milestones that demonstrate my passion for data-driven problem-solving and expertise in data analysis and application development. We'll explore a range of projects, including a credit card financial dashboard and a pharmacy management system, showcasing how I leveraged my skills to deliver impactful results.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09040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609802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072545"/>
            <a:ext cx="223361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Ammar Pathan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4435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Next Steps: Seeking Opportunities to Apply Expertise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61113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am eager to apply my skills and experience in challenging and impactful data projects. I am actively seeking opportunities to work with organizations that are committed to leveraging data to drive innovation and make a positive impact on the world.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924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Credit Card Financial Dashboard: Insights through Power BI and PostgreSQL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5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56829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involved analyzing a large dataset of credit card transactions using PostgreSQL, a powerful open-source database management system. I conducted data cleaning, transformation, and aggregation to prepare the data for visualization.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65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56829"/>
            <a:ext cx="618553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then leveraged Power BI, a robust business intelligence tool, to create a dynamic dashboard that provided actionable insights into customer spending patterns, profitability, and key performance indicators. This dashboard enabled stakeholders to make data-driven decisions and optimize business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8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3071932"/>
            <a:ext cx="13220462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Pharmacy Management System: Streamlining Operations with SQL and Python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4969" y="4558903"/>
            <a:ext cx="4272558" cy="3121462"/>
          </a:xfrm>
          <a:prstGeom prst="roundRect">
            <a:avLst>
              <a:gd name="adj" fmla="val 96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164" y="4783098"/>
            <a:ext cx="250233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Management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29164" y="5200055"/>
            <a:ext cx="3824168" cy="225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involved developing a pharmacy management system using SQL and Python to streamline inventory tracking and prescription management. I implemented a database to manage medication stock levels, expiry dates, and reorder points.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8862" y="4558903"/>
            <a:ext cx="4272558" cy="3121462"/>
          </a:xfrm>
          <a:prstGeom prst="roundRect">
            <a:avLst>
              <a:gd name="adj" fmla="val 96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3056" y="4783098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Prescription Tracking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403056" y="5200055"/>
            <a:ext cx="3824168" cy="193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included features for managing patient prescriptions, tracking refills, and generating reports for pharmacy staff. This improved efficiency and accuracy, ensuring timely medication delivery and reduced errors.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2754" y="4558903"/>
            <a:ext cx="4272558" cy="3121462"/>
          </a:xfrm>
          <a:prstGeom prst="roundRect">
            <a:avLst>
              <a:gd name="adj" fmla="val 968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6949" y="4783098"/>
            <a:ext cx="299037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and Integration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876949" y="5200055"/>
            <a:ext cx="3824168" cy="161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integrated Python scripts to automate tasks like inventory updates and generating reports. This automated process reduced manual effort and freed up staff for other important tasks.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3766"/>
            <a:ext cx="96466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Passion for Data-Driven Problem Solving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489" y="1686282"/>
            <a:ext cx="2160984" cy="1943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8709" y="2697480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548" y="1905357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548" y="2358985"/>
            <a:ext cx="8304014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I'm passionate about using data to solve real-world problems. This passion drives me to continuously learn and expand my knowledge and skills in data analysis and application development.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641765"/>
            <a:ext cx="8632627" cy="15240"/>
          </a:xfrm>
          <a:prstGeom prst="roundRect">
            <a:avLst>
              <a:gd name="adj" fmla="val 2156442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97" y="3684389"/>
            <a:ext cx="4321969" cy="1943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709" y="4436983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041" y="3903464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Solving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041" y="4357092"/>
            <a:ext cx="7223522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 goal is to leverage my expertise to create impactful solutions that improve efficiency, optimize processes, and drive better outcomes for businesses and organizations.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639872"/>
            <a:ext cx="7552134" cy="15240"/>
          </a:xfrm>
          <a:prstGeom prst="roundRect">
            <a:avLst>
              <a:gd name="adj" fmla="val 2156442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5" y="5682496"/>
            <a:ext cx="6482953" cy="19433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8709" y="6435090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533" y="607683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6530459"/>
            <a:ext cx="61430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believe that data-driven insights are essential for making informed decisions and creating positive change in the world.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834" y="484227"/>
            <a:ext cx="7913132" cy="1034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Leveraging Visualization to Drive Actionable Insights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834" y="1782128"/>
            <a:ext cx="439579" cy="4395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1834" y="2397562"/>
            <a:ext cx="2068949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01834" y="2761655"/>
            <a:ext cx="791313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Effective data visualization is crucial for communicating complex insights in a clear and understandable way. I'm skilled in using various visualization tools to create engaging and informative dashboards and reports.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34" y="4133255"/>
            <a:ext cx="439579" cy="4395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1834" y="4748689"/>
            <a:ext cx="210085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Storytelling with Data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01834" y="5112782"/>
            <a:ext cx="79131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leveraging interactive visualizations, I can effectively convey stories and patterns within data, allowing stakeholders to quickly grasp key trends and make informed decisions.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34" y="6203037"/>
            <a:ext cx="439579" cy="4395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1834" y="6818471"/>
            <a:ext cx="2068949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Insights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01834" y="7182564"/>
            <a:ext cx="79131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 focus is on creating visualizations that drive action and lead to positive change. I strive to present data in a way that is both insightful and actionable.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869"/>
            <a:ext cx="7943612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Mastering SQL and Database Management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2" y="1433036"/>
            <a:ext cx="6502003" cy="444865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700260" y="1433036"/>
            <a:ext cx="2167295" cy="547211"/>
          </a:xfrm>
          <a:prstGeom prst="roundRect">
            <a:avLst>
              <a:gd name="adj" fmla="val 47237"/>
            </a:avLst>
          </a:prstGeom>
          <a:solidFill>
            <a:srgbClr val="F2B42D"/>
          </a:solidFill>
          <a:ln w="15240">
            <a:solidFill>
              <a:srgbClr val="D89A1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19316" y="1534358"/>
            <a:ext cx="1291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8616672" y="2023229"/>
            <a:ext cx="4334589" cy="547211"/>
          </a:xfrm>
          <a:prstGeom prst="roundRect">
            <a:avLst>
              <a:gd name="adj" fmla="val 47237"/>
            </a:avLst>
          </a:prstGeom>
          <a:solidFill>
            <a:srgbClr val="D7425E"/>
          </a:solidFill>
          <a:ln w="15240">
            <a:solidFill>
              <a:srgbClr val="F05B7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19316" y="2124551"/>
            <a:ext cx="1291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32965" y="2613422"/>
            <a:ext cx="6502003" cy="547211"/>
          </a:xfrm>
          <a:prstGeom prst="roundRect">
            <a:avLst>
              <a:gd name="adj" fmla="val 47237"/>
            </a:avLst>
          </a:prstGeom>
          <a:solidFill>
            <a:srgbClr val="DD785E"/>
          </a:solidFill>
          <a:ln w="15240">
            <a:solidFill>
              <a:srgbClr val="C35E4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19316" y="2714744"/>
            <a:ext cx="1291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32965" y="3526750"/>
            <a:ext cx="344567" cy="344567"/>
          </a:xfrm>
          <a:prstGeom prst="roundRect">
            <a:avLst>
              <a:gd name="adj" fmla="val 75018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4408" y="3597593"/>
            <a:ext cx="1216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049816" y="3526750"/>
            <a:ext cx="202727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Manipulation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049816" y="3952399"/>
            <a:ext cx="598515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am proficient in SQL, a powerful language used for querying, manipulating, and managing data in relational databases. I have a solid understanding of SQL syntax, functions, and database design principles.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532965" y="5059204"/>
            <a:ext cx="344567" cy="344567"/>
          </a:xfrm>
          <a:prstGeom prst="roundRect">
            <a:avLst>
              <a:gd name="adj" fmla="val 75018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44408" y="5130046"/>
            <a:ext cx="1216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049816" y="5059204"/>
            <a:ext cx="21458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Management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049816" y="5484852"/>
            <a:ext cx="5985153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have experience working with different database management systems, including PostgreSQL and MySQL, and can effectively design, implement, and maintain robust and scalable databases.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7532965" y="6591657"/>
            <a:ext cx="344567" cy="344567"/>
          </a:xfrm>
          <a:prstGeom prst="roundRect">
            <a:avLst>
              <a:gd name="adj" fmla="val 75018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44408" y="6662499"/>
            <a:ext cx="1216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8049816" y="6591657"/>
            <a:ext cx="202727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Integrity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8049816" y="7017306"/>
            <a:ext cx="598515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prioritize data integrity and security, ensuring that data is accurate, consistent, and protected from unauthorized access.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727234"/>
            <a:ext cx="7711916" cy="1203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Developing Scalable Python Applications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42" y="2237303"/>
            <a:ext cx="1022866" cy="18141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2132" y="2441853"/>
            <a:ext cx="240684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Proficiency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32132" y="2865358"/>
            <a:ext cx="6382226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have extensive experience in Python programming, a versatile language widely used for data analysis, web development, and automation. I am familiar with various Python libraries and frameworks.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42" y="4051459"/>
            <a:ext cx="1022866" cy="18141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2132" y="4256008"/>
            <a:ext cx="279582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 Development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32132" y="4679513"/>
            <a:ext cx="6382226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can develop scalable and maintainable Python applications, incorporating best practices for code organization, testing, and deployment.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42" y="5865614"/>
            <a:ext cx="1022866" cy="16366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2132" y="6070163"/>
            <a:ext cx="361307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Processing and Automation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532132" y="6493669"/>
            <a:ext cx="638222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utilize Python for data processing, automation, and scripting tasks, automating repetitive processes and streamlining workflows.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810" y="455176"/>
            <a:ext cx="7988379" cy="971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Applying Machine Learning for Predictive Analytics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77810" y="1756291"/>
            <a:ext cx="798837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3600807" y="2507218"/>
            <a:ext cx="194226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Selection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77810" y="2848808"/>
            <a:ext cx="7988379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have a strong foundation in machine learning concepts and algorithms. I can select and apply appropriate models for predictive analytics, considering the specific problem and dataset.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7810" y="3954899"/>
            <a:ext cx="798837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4250" dirty="0"/>
          </a:p>
        </p:txBody>
      </p:sp>
      <p:sp>
        <p:nvSpPr>
          <p:cNvPr id="8" name="Text 5"/>
          <p:cNvSpPr/>
          <p:nvPr/>
        </p:nvSpPr>
        <p:spPr>
          <a:xfrm>
            <a:off x="3600807" y="4705826"/>
            <a:ext cx="194226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77810" y="5047417"/>
            <a:ext cx="7988379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am proficient in training machine learning models using various techniques, including supervised, unsupervised, and reinforcement learning, to achieve optimal performance.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7810" y="6153507"/>
            <a:ext cx="798837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4250" dirty="0"/>
          </a:p>
        </p:txBody>
      </p:sp>
      <p:sp>
        <p:nvSpPr>
          <p:cNvPr id="11" name="Text 8"/>
          <p:cNvSpPr/>
          <p:nvPr/>
        </p:nvSpPr>
        <p:spPr>
          <a:xfrm>
            <a:off x="3443288" y="6904434"/>
            <a:ext cx="2257306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Prediction and Evaluation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577810" y="7246025"/>
            <a:ext cx="7988379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can effectively evaluate model performance, identify areas for improvement, and deploy models for making predictions and generating actionable insights.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385" y="804863"/>
            <a:ext cx="7555230" cy="133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Learning and Skill Development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4385" y="2735699"/>
            <a:ext cx="510659" cy="510659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3572" y="2830830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1977" y="2735699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Stay Updated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1977" y="3205520"/>
            <a:ext cx="2926556" cy="2541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field of data science is constantly evolving, with new technologies and techniques emerging. I am committed to continuous learning and staying updated with the latest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35699"/>
            <a:ext cx="510659" cy="510659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4653" y="2830830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23059" y="2735699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 Enhancement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23059" y="3205520"/>
            <a:ext cx="2926556" cy="2178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actively seek opportunities to enhance my skills through online courses, workshops, conferences, and engaging with the data science community.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4385" y="6228874"/>
            <a:ext cx="510659" cy="510659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572" y="6324005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1977" y="6228874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Knowledge Sharing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1977" y="6698694"/>
            <a:ext cx="6817638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believe in sharing my knowledge and experience with others, contributing to the growth of the data science community.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2024-11-23T19:17:43Z</dcterms:created>
  <dcterms:modified xsi:type="dcterms:W3CDTF">2024-11-23T19:17:43Z</dcterms:modified>
</cp:coreProperties>
</file>